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8"/>
  </p:notesMasterIdLst>
  <p:sldIdLst>
    <p:sldId id="269" r:id="rId5"/>
    <p:sldId id="275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7B88"/>
    <a:srgbClr val="003350"/>
    <a:srgbClr val="D67C29"/>
    <a:srgbClr val="9F0039"/>
    <a:srgbClr val="9D285C"/>
    <a:srgbClr val="C45D3C"/>
    <a:srgbClr val="3C0C00"/>
    <a:srgbClr val="22327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15845A-7E4B-4163-921D-BC582ED637C3}" v="6" dt="2026-05-14T07:09:03.9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6164"/>
  </p:normalViewPr>
  <p:slideViewPr>
    <p:cSldViewPr snapToGrid="0">
      <p:cViewPr varScale="1">
        <p:scale>
          <a:sx n="106" d="100"/>
          <a:sy n="106" d="100"/>
        </p:scale>
        <p:origin x="76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yn Somerville" userId="69027dbc-bab2-498d-a7ad-5b94e4d4fd30" providerId="ADAL" clId="{64C0FA9B-3448-49D0-8605-7B98FAD56807}"/>
    <pc:docChg chg="undo custSel addSld delSld modSld modMainMaster">
      <pc:chgData name="Taryn Somerville" userId="69027dbc-bab2-498d-a7ad-5b94e4d4fd30" providerId="ADAL" clId="{64C0FA9B-3448-49D0-8605-7B98FAD56807}" dt="2026-05-14T08:37:41.843" v="84" actId="20577"/>
      <pc:docMkLst>
        <pc:docMk/>
      </pc:docMkLst>
      <pc:sldChg chg="modSp mod modClrScheme chgLayout">
        <pc:chgData name="Taryn Somerville" userId="69027dbc-bab2-498d-a7ad-5b94e4d4fd30" providerId="ADAL" clId="{64C0FA9B-3448-49D0-8605-7B98FAD56807}" dt="2026-05-14T08:36:40.393" v="68" actId="14100"/>
        <pc:sldMkLst>
          <pc:docMk/>
          <pc:sldMk cId="2625131307" sldId="269"/>
        </pc:sldMkLst>
        <pc:spChg chg="mod ord">
          <ac:chgData name="Taryn Somerville" userId="69027dbc-bab2-498d-a7ad-5b94e4d4fd30" providerId="ADAL" clId="{64C0FA9B-3448-49D0-8605-7B98FAD56807}" dt="2026-05-14T08:36:40.393" v="68" actId="14100"/>
          <ac:spMkLst>
            <pc:docMk/>
            <pc:sldMk cId="2625131307" sldId="269"/>
            <ac:spMk id="6" creationId="{E8BF3CA5-C83B-78AE-9DAA-687929CED24F}"/>
          </ac:spMkLst>
        </pc:spChg>
      </pc:sldChg>
      <pc:sldChg chg="addSp delSp modSp del mod">
        <pc:chgData name="Taryn Somerville" userId="69027dbc-bab2-498d-a7ad-5b94e4d4fd30" providerId="ADAL" clId="{64C0FA9B-3448-49D0-8605-7B98FAD56807}" dt="2026-05-14T07:08:36.690" v="20" actId="47"/>
        <pc:sldMkLst>
          <pc:docMk/>
          <pc:sldMk cId="1161191704" sldId="271"/>
        </pc:sldMkLst>
        <pc:spChg chg="del mod">
          <ac:chgData name="Taryn Somerville" userId="69027dbc-bab2-498d-a7ad-5b94e4d4fd30" providerId="ADAL" clId="{64C0FA9B-3448-49D0-8605-7B98FAD56807}" dt="2026-05-14T07:08:14.157" v="11" actId="478"/>
          <ac:spMkLst>
            <pc:docMk/>
            <pc:sldMk cId="1161191704" sldId="271"/>
            <ac:spMk id="2" creationId="{FD924A28-56B0-4685-557E-20195CCA3313}"/>
          </ac:spMkLst>
        </pc:spChg>
        <pc:spChg chg="add del mod">
          <ac:chgData name="Taryn Somerville" userId="69027dbc-bab2-498d-a7ad-5b94e4d4fd30" providerId="ADAL" clId="{64C0FA9B-3448-49D0-8605-7B98FAD56807}" dt="2026-05-14T07:08:21.012" v="15"/>
          <ac:spMkLst>
            <pc:docMk/>
            <pc:sldMk cId="1161191704" sldId="271"/>
            <ac:spMk id="5" creationId="{0B737976-E323-849E-5DA9-FB3B3C8C7DE1}"/>
          </ac:spMkLst>
        </pc:spChg>
      </pc:sldChg>
      <pc:sldChg chg="modSp mod">
        <pc:chgData name="Taryn Somerville" userId="69027dbc-bab2-498d-a7ad-5b94e4d4fd30" providerId="ADAL" clId="{64C0FA9B-3448-49D0-8605-7B98FAD56807}" dt="2026-05-14T07:10:58.412" v="57" actId="14100"/>
        <pc:sldMkLst>
          <pc:docMk/>
          <pc:sldMk cId="856199767" sldId="274"/>
        </pc:sldMkLst>
        <pc:spChg chg="mod">
          <ac:chgData name="Taryn Somerville" userId="69027dbc-bab2-498d-a7ad-5b94e4d4fd30" providerId="ADAL" clId="{64C0FA9B-3448-49D0-8605-7B98FAD56807}" dt="2026-05-14T07:10:58.412" v="57" actId="14100"/>
          <ac:spMkLst>
            <pc:docMk/>
            <pc:sldMk cId="856199767" sldId="274"/>
            <ac:spMk id="2" creationId="{137FB184-6DD8-D234-5387-BC24C266E1AC}"/>
          </ac:spMkLst>
        </pc:spChg>
      </pc:sldChg>
      <pc:sldChg chg="delSp modSp new mod modClrScheme chgLayout">
        <pc:chgData name="Taryn Somerville" userId="69027dbc-bab2-498d-a7ad-5b94e4d4fd30" providerId="ADAL" clId="{64C0FA9B-3448-49D0-8605-7B98FAD56807}" dt="2026-05-14T08:37:41.843" v="84" actId="20577"/>
        <pc:sldMkLst>
          <pc:docMk/>
          <pc:sldMk cId="2186848916" sldId="275"/>
        </pc:sldMkLst>
        <pc:spChg chg="mod ord">
          <ac:chgData name="Taryn Somerville" userId="69027dbc-bab2-498d-a7ad-5b94e4d4fd30" providerId="ADAL" clId="{64C0FA9B-3448-49D0-8605-7B98FAD56807}" dt="2026-05-14T08:37:41.843" v="84" actId="20577"/>
          <ac:spMkLst>
            <pc:docMk/>
            <pc:sldMk cId="2186848916" sldId="275"/>
            <ac:spMk id="2" creationId="{F253072A-4FAC-8D3B-604B-D73D4FF06107}"/>
          </ac:spMkLst>
        </pc:spChg>
        <pc:spChg chg="del">
          <ac:chgData name="Taryn Somerville" userId="69027dbc-bab2-498d-a7ad-5b94e4d4fd30" providerId="ADAL" clId="{64C0FA9B-3448-49D0-8605-7B98FAD56807}" dt="2026-05-14T07:08:33.949" v="19" actId="478"/>
          <ac:spMkLst>
            <pc:docMk/>
            <pc:sldMk cId="2186848916" sldId="275"/>
            <ac:spMk id="3" creationId="{BC0D4C74-F5E8-F982-CC4C-45C6DB2899B0}"/>
          </ac:spMkLst>
        </pc:spChg>
        <pc:spChg chg="mod ord">
          <ac:chgData name="Taryn Somerville" userId="69027dbc-bab2-498d-a7ad-5b94e4d4fd30" providerId="ADAL" clId="{64C0FA9B-3448-49D0-8605-7B98FAD56807}" dt="2026-05-14T08:36:44.583" v="69" actId="700"/>
          <ac:spMkLst>
            <pc:docMk/>
            <pc:sldMk cId="2186848916" sldId="275"/>
            <ac:spMk id="4" creationId="{6936B3E4-3DB7-270D-356E-2E7922307F65}"/>
          </ac:spMkLst>
        </pc:spChg>
      </pc:sldChg>
      <pc:sldMasterChg chg="modSp mod modSldLayout">
        <pc:chgData name="Taryn Somerville" userId="69027dbc-bab2-498d-a7ad-5b94e4d4fd30" providerId="ADAL" clId="{64C0FA9B-3448-49D0-8605-7B98FAD56807}" dt="2026-05-14T07:08:04.639" v="8" actId="21"/>
        <pc:sldMasterMkLst>
          <pc:docMk/>
          <pc:sldMasterMk cId="861545524" sldId="2147483660"/>
        </pc:sldMasterMkLst>
        <pc:spChg chg="mod">
          <ac:chgData name="Taryn Somerville" userId="69027dbc-bab2-498d-a7ad-5b94e4d4fd30" providerId="ADAL" clId="{64C0FA9B-3448-49D0-8605-7B98FAD56807}" dt="2026-05-14T07:08:04.639" v="8" actId="21"/>
          <ac:spMkLst>
            <pc:docMk/>
            <pc:sldMasterMk cId="861545524" sldId="2147483660"/>
            <ac:spMk id="2" creationId="{05E9BFB6-6BFE-47F3-BE8C-CB5F2F85BD85}"/>
          </ac:spMkLst>
        </pc:spChg>
        <pc:sldLayoutChg chg="modSp mod">
          <pc:chgData name="Taryn Somerville" userId="69027dbc-bab2-498d-a7ad-5b94e4d4fd30" providerId="ADAL" clId="{64C0FA9B-3448-49D0-8605-7B98FAD56807}" dt="2026-05-14T07:06:22.517" v="5" actId="21"/>
          <pc:sldLayoutMkLst>
            <pc:docMk/>
            <pc:sldMasterMk cId="861545524" sldId="2147483660"/>
            <pc:sldLayoutMk cId="1414394765" sldId="2147483661"/>
          </pc:sldLayoutMkLst>
          <pc:spChg chg="mod">
            <ac:chgData name="Taryn Somerville" userId="69027dbc-bab2-498d-a7ad-5b94e4d4fd30" providerId="ADAL" clId="{64C0FA9B-3448-49D0-8605-7B98FAD56807}" dt="2026-05-14T07:06:22.517" v="5" actId="21"/>
            <ac:spMkLst>
              <pc:docMk/>
              <pc:sldMasterMk cId="861545524" sldId="2147483660"/>
              <pc:sldLayoutMk cId="1414394765" sldId="2147483661"/>
              <ac:spMk id="7" creationId="{CA8017C7-B05D-D64E-96E3-51366030F5F7}"/>
            </ac:spMkLst>
          </pc:spChg>
        </pc:sldLayoutChg>
        <pc:sldLayoutChg chg="modSp mod">
          <pc:chgData name="Taryn Somerville" userId="69027dbc-bab2-498d-a7ad-5b94e4d4fd30" providerId="ADAL" clId="{64C0FA9B-3448-49D0-8605-7B98FAD56807}" dt="2026-05-14T07:05:37.497" v="0" actId="21"/>
          <pc:sldLayoutMkLst>
            <pc:docMk/>
            <pc:sldMasterMk cId="861545524" sldId="2147483660"/>
            <pc:sldLayoutMk cId="171847387" sldId="2147483662"/>
          </pc:sldLayoutMkLst>
          <pc:spChg chg="mod">
            <ac:chgData name="Taryn Somerville" userId="69027dbc-bab2-498d-a7ad-5b94e4d4fd30" providerId="ADAL" clId="{64C0FA9B-3448-49D0-8605-7B98FAD56807}" dt="2026-05-14T07:05:37.497" v="0" actId="21"/>
            <ac:spMkLst>
              <pc:docMk/>
              <pc:sldMasterMk cId="861545524" sldId="2147483660"/>
              <pc:sldLayoutMk cId="171847387" sldId="2147483662"/>
              <ac:spMk id="2" creationId="{22738939-8BCA-4A48-977C-4AEF72ED07AD}"/>
            </ac:spMkLst>
          </pc:spChg>
        </pc:sldLayoutChg>
      </pc:sldMasterChg>
    </pc:docChg>
  </pc:docChgLst>
  <pc:docChgLst>
    <pc:chgData name="Amy Durand" userId="6e32e4e7-d7d1-4f22-ae33-cd744c73b3b6" providerId="ADAL" clId="{9F9DC0A3-6D36-489A-8F6A-7BE155D66C31}"/>
    <pc:docChg chg="undo custSel modMainMaster">
      <pc:chgData name="Amy Durand" userId="6e32e4e7-d7d1-4f22-ae33-cd744c73b3b6" providerId="ADAL" clId="{9F9DC0A3-6D36-489A-8F6A-7BE155D66C31}" dt="2026-04-16T05:58:03.618" v="39" actId="207"/>
      <pc:docMkLst>
        <pc:docMk/>
      </pc:docMkLst>
      <pc:sldMasterChg chg="delSp modSp mod modSldLayout">
        <pc:chgData name="Amy Durand" userId="6e32e4e7-d7d1-4f22-ae33-cd744c73b3b6" providerId="ADAL" clId="{9F9DC0A3-6D36-489A-8F6A-7BE155D66C31}" dt="2026-04-16T05:58:03.618" v="39" actId="207"/>
        <pc:sldMasterMkLst>
          <pc:docMk/>
          <pc:sldMasterMk cId="861545524" sldId="2147483660"/>
        </pc:sldMasterMkLst>
        <pc:spChg chg="mod">
          <ac:chgData name="Amy Durand" userId="6e32e4e7-d7d1-4f22-ae33-cd744c73b3b6" providerId="ADAL" clId="{9F9DC0A3-6D36-489A-8F6A-7BE155D66C31}" dt="2026-04-16T05:57:41.600" v="37" actId="6549"/>
          <ac:spMkLst>
            <pc:docMk/>
            <pc:sldMasterMk cId="861545524" sldId="2147483660"/>
            <ac:spMk id="2" creationId="{05E9BFB6-6BFE-47F3-BE8C-CB5F2F85BD85}"/>
          </ac:spMkLst>
        </pc:spChg>
        <pc:sldLayoutChg chg="delSp modSp mod">
          <pc:chgData name="Amy Durand" userId="6e32e4e7-d7d1-4f22-ae33-cd744c73b3b6" providerId="ADAL" clId="{9F9DC0A3-6D36-489A-8F6A-7BE155D66C31}" dt="2026-04-16T05:56:37.003" v="22" actId="242"/>
          <pc:sldLayoutMkLst>
            <pc:docMk/>
            <pc:sldMasterMk cId="861545524" sldId="2147483660"/>
            <pc:sldLayoutMk cId="1414394765" sldId="2147483661"/>
          </pc:sldLayoutMkLst>
          <pc:spChg chg="mod">
            <ac:chgData name="Amy Durand" userId="6e32e4e7-d7d1-4f22-ae33-cd744c73b3b6" providerId="ADAL" clId="{9F9DC0A3-6D36-489A-8F6A-7BE155D66C31}" dt="2026-04-16T05:56:37.003" v="22" actId="242"/>
            <ac:spMkLst>
              <pc:docMk/>
              <pc:sldMasterMk cId="861545524" sldId="2147483660"/>
              <pc:sldLayoutMk cId="1414394765" sldId="2147483661"/>
              <ac:spMk id="7" creationId="{CA8017C7-B05D-D64E-96E3-51366030F5F7}"/>
            </ac:spMkLst>
          </pc:spChg>
        </pc:sldLayoutChg>
        <pc:sldLayoutChg chg="delSp modSp mod">
          <pc:chgData name="Amy Durand" userId="6e32e4e7-d7d1-4f22-ae33-cd744c73b3b6" providerId="ADAL" clId="{9F9DC0A3-6D36-489A-8F6A-7BE155D66C31}" dt="2026-04-16T05:58:03.618" v="39" actId="207"/>
          <pc:sldLayoutMkLst>
            <pc:docMk/>
            <pc:sldMasterMk cId="861545524" sldId="2147483660"/>
            <pc:sldLayoutMk cId="171847387" sldId="2147483662"/>
          </pc:sldLayoutMkLst>
          <pc:spChg chg="mod">
            <ac:chgData name="Amy Durand" userId="6e32e4e7-d7d1-4f22-ae33-cd744c73b3b6" providerId="ADAL" clId="{9F9DC0A3-6D36-489A-8F6A-7BE155D66C31}" dt="2026-04-16T05:58:03.618" v="39" actId="207"/>
            <ac:spMkLst>
              <pc:docMk/>
              <pc:sldMasterMk cId="861545524" sldId="2147483660"/>
              <pc:sldLayoutMk cId="171847387" sldId="2147483662"/>
              <ac:spMk id="2" creationId="{22738939-8BCA-4A48-977C-4AEF72ED07AD}"/>
            </ac:spMkLst>
          </pc:spChg>
        </pc:sldLayoutChg>
      </pc:sldMasterChg>
    </pc:docChg>
  </pc:docChgLst>
  <pc:docChgLst>
    <pc:chgData name="Amy Durand" userId="S::amy.durand@salvationarmy.org.au::6e32e4e7-d7d1-4f22-ae33-cd744c73b3b6" providerId="AD" clId="Web-{92F5A7B9-6F9A-3433-7E89-42B424D150A0}"/>
    <pc:docChg chg="modSld">
      <pc:chgData name="Amy Durand" userId="S::amy.durand@salvationarmy.org.au::6e32e4e7-d7d1-4f22-ae33-cd744c73b3b6" providerId="AD" clId="Web-{92F5A7B9-6F9A-3433-7E89-42B424D150A0}" dt="2026-04-16T06:10:11.280" v="29" actId="1076"/>
      <pc:docMkLst>
        <pc:docMk/>
      </pc:docMkLst>
      <pc:sldChg chg="delSp modSp">
        <pc:chgData name="Amy Durand" userId="S::amy.durand@salvationarmy.org.au::6e32e4e7-d7d1-4f22-ae33-cd744c73b3b6" providerId="AD" clId="Web-{92F5A7B9-6F9A-3433-7E89-42B424D150A0}" dt="2026-04-16T06:09:04.670" v="16" actId="1076"/>
        <pc:sldMkLst>
          <pc:docMk/>
          <pc:sldMk cId="2625131307" sldId="269"/>
        </pc:sldMkLst>
        <pc:spChg chg="mod">
          <ac:chgData name="Amy Durand" userId="S::amy.durand@salvationarmy.org.au::6e32e4e7-d7d1-4f22-ae33-cd744c73b3b6" providerId="AD" clId="Web-{92F5A7B9-6F9A-3433-7E89-42B424D150A0}" dt="2026-04-16T06:09:04.670" v="16" actId="1076"/>
          <ac:spMkLst>
            <pc:docMk/>
            <pc:sldMk cId="2625131307" sldId="269"/>
            <ac:spMk id="6" creationId="{E8BF3CA5-C83B-78AE-9DAA-687929CED24F}"/>
          </ac:spMkLst>
        </pc:spChg>
      </pc:sldChg>
      <pc:sldChg chg="addSp delSp modSp">
        <pc:chgData name="Amy Durand" userId="S::amy.durand@salvationarmy.org.au::6e32e4e7-d7d1-4f22-ae33-cd744c73b3b6" providerId="AD" clId="Web-{92F5A7B9-6F9A-3433-7E89-42B424D150A0}" dt="2026-04-16T06:07:56.200" v="3"/>
        <pc:sldMkLst>
          <pc:docMk/>
          <pc:sldMk cId="856199767" sldId="274"/>
        </pc:sldMkLst>
        <pc:spChg chg="add del">
          <ac:chgData name="Amy Durand" userId="S::amy.durand@salvationarmy.org.au::6e32e4e7-d7d1-4f22-ae33-cd744c73b3b6" providerId="AD" clId="Web-{92F5A7B9-6F9A-3433-7E89-42B424D150A0}" dt="2026-04-16T06:07:55.043" v="2"/>
          <ac:spMkLst>
            <pc:docMk/>
            <pc:sldMk cId="856199767" sldId="274"/>
            <ac:spMk id="2" creationId="{137FB184-6DD8-D234-5387-BC24C266E1A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AE5A27B9-0481-D7B8-B78B-E2A3A4C5DE6A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4072" y="1056290"/>
            <a:ext cx="10940880" cy="476031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anchor="ctr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1B2ED0-6EFF-1939-FCB3-1A99E69764F5}"/>
              </a:ext>
            </a:extLst>
          </p:cNvPr>
          <p:cNvSpPr/>
          <p:nvPr userDrawn="1"/>
        </p:nvSpPr>
        <p:spPr>
          <a:xfrm>
            <a:off x="0" y="365125"/>
            <a:ext cx="12192000" cy="60397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2088298"/>
            <a:ext cx="10444244" cy="2593428"/>
          </a:xfrm>
        </p:spPr>
        <p:txBody>
          <a:bodyPr anchor="ctr" anchorCtr="0"/>
          <a:lstStyle>
            <a:lvl1pPr>
              <a:defRPr sz="6600">
                <a:solidFill>
                  <a:srgbClr val="017B88"/>
                </a:solidFill>
              </a:defRPr>
            </a:lvl1pPr>
          </a:lstStyle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920775"/>
            <a:ext cx="10443690" cy="501644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66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BF3CA5-C83B-78AE-9DAA-687929CED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0447" y="355003"/>
            <a:ext cx="9891107" cy="6056556"/>
          </a:xfrm>
        </p:spPr>
        <p:txBody>
          <a:bodyPr/>
          <a:lstStyle/>
          <a:p>
            <a:r>
              <a:rPr lang="en-US" dirty="0"/>
              <a:t>Can you think of an example of something working out despite the odds?</a:t>
            </a:r>
          </a:p>
        </p:txBody>
      </p:sp>
    </p:spTree>
    <p:extLst>
      <p:ext uri="{BB962C8B-B14F-4D97-AF65-F5344CB8AC3E}">
        <p14:creationId xmlns:p14="http://schemas.microsoft.com/office/powerpoint/2010/main" val="2625131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53072A-4FAC-8D3B-604B-D73D4FF06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3146" y="365760"/>
            <a:ext cx="11605708" cy="6039803"/>
          </a:xfrm>
        </p:spPr>
        <p:txBody>
          <a:bodyPr anchor="ctr">
            <a:normAutofit/>
          </a:bodyPr>
          <a:lstStyle/>
          <a:p>
            <a:r>
              <a:rPr lang="en-US" sz="6600" dirty="0"/>
              <a:t>What is one thing you could be more generous with?</a:t>
            </a:r>
            <a:br>
              <a:rPr lang="en-US" sz="6600" dirty="0"/>
            </a:br>
            <a:r>
              <a:rPr lang="en-US" sz="6600" dirty="0"/>
              <a:t>​e.g. your time, resources?</a:t>
            </a:r>
            <a:endParaRPr lang="en-AU" sz="6600" dirty="0"/>
          </a:p>
        </p:txBody>
      </p:sp>
    </p:spTree>
    <p:extLst>
      <p:ext uri="{BB962C8B-B14F-4D97-AF65-F5344CB8AC3E}">
        <p14:creationId xmlns:p14="http://schemas.microsoft.com/office/powerpoint/2010/main" val="2186848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FB184-6DD8-D234-5387-BC24C266E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42900"/>
            <a:ext cx="10444244" cy="6062002"/>
          </a:xfrm>
        </p:spPr>
        <p:txBody>
          <a:bodyPr/>
          <a:lstStyle/>
          <a:p>
            <a:r>
              <a:rPr lang="en-US" dirty="0"/>
              <a:t>What is something that seems overwhelming?</a:t>
            </a:r>
          </a:p>
        </p:txBody>
      </p:sp>
    </p:spTree>
    <p:extLst>
      <p:ext uri="{BB962C8B-B14F-4D97-AF65-F5344CB8AC3E}">
        <p14:creationId xmlns:p14="http://schemas.microsoft.com/office/powerpoint/2010/main" val="85619976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CF8FA7C2-2CED-6246-ABD6-0979C202BD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ED74F41-8B89-43AA-90AE-6260BF2FA137}">
  <ds:schemaRefs>
    <ds:schemaRef ds:uri="http://purl.org/dc/terms/"/>
    <ds:schemaRef ds:uri="http://www.w3.org/XML/1998/namespace"/>
    <ds:schemaRef ds:uri="7357dd1f-699d-4d79-9a3b-b8d4e997a419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b7e36264-b76b-4546-857f-03fce5c6ba07"/>
    <ds:schemaRef ds:uri="http://schemas.microsoft.com/sharepoint/v3"/>
    <ds:schemaRef ds:uri="http://schemas.microsoft.com/office/2006/metadata/properties"/>
    <ds:schemaRef ds:uri="http://purl.org/dc/dcmitype/"/>
    <ds:schemaRef ds:uri="1ad1f5a0-fa71-4dab-a083-db26db2596cf"/>
    <ds:schemaRef ds:uri="583f0f69-01e1-46ca-86b7-e30e32304800"/>
  </ds:schemaRefs>
</ds:datastoreItem>
</file>

<file path=customXml/itemProps2.xml><?xml version="1.0" encoding="utf-8"?>
<ds:datastoreItem xmlns:ds="http://schemas.openxmlformats.org/officeDocument/2006/customXml" ds:itemID="{AD5A8985-1BC9-4E84-80BA-32FEABA0BD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260</TotalTime>
  <Words>43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Avenir Next LT Pro</vt:lpstr>
      <vt:lpstr>Calibri</vt:lpstr>
      <vt:lpstr>1_Office Theme</vt:lpstr>
      <vt:lpstr>Can you think of an example of something working out despite the odds?</vt:lpstr>
      <vt:lpstr>What is one thing you could be more generous with? ​e.g. your time, resources?</vt:lpstr>
      <vt:lpstr>What is something that seems overwhelming?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18</cp:revision>
  <dcterms:created xsi:type="dcterms:W3CDTF">2025-12-11T23:41:42Z</dcterms:created>
  <dcterms:modified xsi:type="dcterms:W3CDTF">2026-06-02T01:14:23Z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